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1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orient="horz" pos="24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Chung" initials="HLC" lastIdx="1" clrIdx="0">
    <p:extLst>
      <p:ext uri="{19B8F6BF-5375-455C-9EA6-DF929625EA0E}">
        <p15:presenceInfo xmlns:p15="http://schemas.microsoft.com/office/powerpoint/2012/main" userId="Lucy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6DE"/>
    <a:srgbClr val="41B6E6"/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3546" y="96"/>
      </p:cViewPr>
      <p:guideLst>
        <p:guide orient="horz" pos="3321"/>
        <p:guide pos="9536"/>
        <p:guide orient="horz" pos="24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6" d="100"/>
          <a:sy n="156" d="100"/>
        </p:scale>
        <p:origin x="68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0C125-ACEE-8F44-B590-C7892AD1AC74}" type="datetimeFigureOut">
              <a:rPr kumimoji="1" lang="ko-Kore-KR" altLang="en-US" smtClean="0"/>
              <a:t>03/12/2024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75F20-EB6B-8346-BA13-466E1168809A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172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CEEB705-1D9E-B16F-13E6-6983479700F3}"/>
              </a:ext>
            </a:extLst>
          </p:cNvPr>
          <p:cNvSpPr/>
          <p:nvPr userDrawn="1"/>
        </p:nvSpPr>
        <p:spPr>
          <a:xfrm>
            <a:off x="793" y="0"/>
            <a:ext cx="30275213" cy="5040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A3344EC-F898-C3FE-4E47-9D0734520B78}"/>
              </a:ext>
            </a:extLst>
          </p:cNvPr>
          <p:cNvSpPr/>
          <p:nvPr userDrawn="1"/>
        </p:nvSpPr>
        <p:spPr>
          <a:xfrm>
            <a:off x="793" y="5040000"/>
            <a:ext cx="30275213" cy="288000"/>
          </a:xfrm>
          <a:prstGeom prst="rect">
            <a:avLst/>
          </a:prstGeom>
          <a:solidFill>
            <a:srgbClr val="2CA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스크린샷, 밤, 마조렐 블루, 야외이(가) 표시된 사진&#10;&#10;자동 생성된 설명">
            <a:extLst>
              <a:ext uri="{FF2B5EF4-FFF2-40B4-BE49-F238E27FC236}">
                <a16:creationId xmlns:a16="http://schemas.microsoft.com/office/drawing/2014/main" id="{9BB14D7A-2588-D37D-B94B-372F09FBD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3822" r="18004" b="30054"/>
          <a:stretch/>
        </p:blipFill>
        <p:spPr>
          <a:xfrm>
            <a:off x="25880351" y="685800"/>
            <a:ext cx="4394862" cy="4343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28C6F96-C192-2345-2D2F-A48675013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8" y="266961"/>
            <a:ext cx="3298512" cy="166161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CD19270-9650-CA28-B727-3AFAB2B51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5231"/>
            <a:ext cx="30275213" cy="399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1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CEEB705-1D9E-B16F-13E6-6983479700F3}"/>
              </a:ext>
            </a:extLst>
          </p:cNvPr>
          <p:cNvSpPr/>
          <p:nvPr userDrawn="1"/>
        </p:nvSpPr>
        <p:spPr>
          <a:xfrm>
            <a:off x="793" y="0"/>
            <a:ext cx="30275213" cy="5040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A3344EC-F898-C3FE-4E47-9D0734520B78}"/>
              </a:ext>
            </a:extLst>
          </p:cNvPr>
          <p:cNvSpPr/>
          <p:nvPr userDrawn="1"/>
        </p:nvSpPr>
        <p:spPr>
          <a:xfrm>
            <a:off x="793" y="5040000"/>
            <a:ext cx="30275213" cy="288000"/>
          </a:xfrm>
          <a:prstGeom prst="rect">
            <a:avLst/>
          </a:prstGeom>
          <a:solidFill>
            <a:srgbClr val="2CA6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스크린샷, 밤, 마조렐 블루, 야외이(가) 표시된 사진&#10;&#10;자동 생성된 설명">
            <a:extLst>
              <a:ext uri="{FF2B5EF4-FFF2-40B4-BE49-F238E27FC236}">
                <a16:creationId xmlns:a16="http://schemas.microsoft.com/office/drawing/2014/main" id="{9BB14D7A-2588-D37D-B94B-372F09FBD0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3822" r="18004" b="30054"/>
          <a:stretch/>
        </p:blipFill>
        <p:spPr>
          <a:xfrm>
            <a:off x="25880351" y="685800"/>
            <a:ext cx="4394862" cy="43434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28C6F96-C192-2345-2D2F-A48675013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8" y="266961"/>
            <a:ext cx="3298512" cy="166161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EF1967C-93AA-2074-21B8-88F7136C3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1968"/>
            <a:ext cx="30275213" cy="39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5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4E03-5F60-4F14-80DD-5EBE819DE8DE}" type="datetimeFigureOut">
              <a:rPr lang="ko-KR" altLang="en-US" smtClean="0"/>
              <a:t>2024-03-12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1BC9-33AD-4867-9C7B-D4795FF3C8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65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681A6216-FB51-9F9C-45AE-D9D8F176A2DF}"/>
              </a:ext>
            </a:extLst>
          </p:cNvPr>
          <p:cNvGrpSpPr/>
          <p:nvPr/>
        </p:nvGrpSpPr>
        <p:grpSpPr>
          <a:xfrm>
            <a:off x="5321254" y="671657"/>
            <a:ext cx="19632705" cy="3366961"/>
            <a:chOff x="1021976" y="1196561"/>
            <a:chExt cx="19632705" cy="33669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D7C288-525F-22CE-5CDF-16A1E27DB8A4}"/>
                </a:ext>
              </a:extLst>
            </p:cNvPr>
            <p:cNvSpPr txBox="1"/>
            <p:nvPr/>
          </p:nvSpPr>
          <p:spPr>
            <a:xfrm>
              <a:off x="1021976" y="1196561"/>
              <a:ext cx="169970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dirty="0">
                  <a:solidFill>
                    <a:schemeClr val="bg1"/>
                  </a:solidFill>
                  <a:latin typeface="Raleway" pitchFamily="2" charset="0"/>
                </a:rPr>
                <a:t>20</a:t>
              </a:r>
              <a:r>
                <a:rPr lang="en-US" altLang="ko-KR" sz="8000" baseline="30000" dirty="0">
                  <a:solidFill>
                    <a:schemeClr val="bg1"/>
                  </a:solidFill>
                  <a:latin typeface="Raleway" pitchFamily="2" charset="0"/>
                </a:rPr>
                <a:t>th</a:t>
              </a:r>
              <a:r>
                <a:rPr lang="en-US" altLang="ko-KR" sz="8000" dirty="0">
                  <a:solidFill>
                    <a:schemeClr val="bg1"/>
                  </a:solidFill>
                  <a:latin typeface="Raleway" pitchFamily="2" charset="0"/>
                </a:rPr>
                <a:t> WCNDT POSTER TEMPLATE</a:t>
              </a:r>
              <a:endParaRPr lang="ko-KR" altLang="en-US" sz="80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48C54F-D33F-C422-4E72-5D182A4B6218}"/>
                </a:ext>
              </a:extLst>
            </p:cNvPr>
            <p:cNvSpPr txBox="1"/>
            <p:nvPr/>
          </p:nvSpPr>
          <p:spPr>
            <a:xfrm>
              <a:off x="1021976" y="2488646"/>
              <a:ext cx="19632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Raleway" pitchFamily="2" charset="0"/>
                </a:rPr>
                <a:t>Subtitle for Poster (1189*841mm)</a:t>
              </a:r>
              <a:endParaRPr lang="ko-KR" altLang="en-US" sz="60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52AAF1-63F5-26BC-6633-1D9B9DAC1CD5}"/>
                </a:ext>
              </a:extLst>
            </p:cNvPr>
            <p:cNvSpPr txBox="1"/>
            <p:nvPr/>
          </p:nvSpPr>
          <p:spPr>
            <a:xfrm>
              <a:off x="1021976" y="3917191"/>
              <a:ext cx="19632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latin typeface="Raleway" pitchFamily="2" charset="0"/>
                </a:rPr>
                <a:t>Author(s) name, affiliation</a:t>
              </a:r>
              <a:endParaRPr lang="ko-KR" altLang="en-US" sz="36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775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D53260E-2B9D-6CB8-A83F-6A31BC98C430}"/>
              </a:ext>
            </a:extLst>
          </p:cNvPr>
          <p:cNvGrpSpPr/>
          <p:nvPr/>
        </p:nvGrpSpPr>
        <p:grpSpPr>
          <a:xfrm>
            <a:off x="5321254" y="671657"/>
            <a:ext cx="19632705" cy="3366961"/>
            <a:chOff x="1021976" y="1196561"/>
            <a:chExt cx="19632705" cy="33669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E32333-73C7-915E-7661-2FD6EA89EBB2}"/>
                </a:ext>
              </a:extLst>
            </p:cNvPr>
            <p:cNvSpPr txBox="1"/>
            <p:nvPr/>
          </p:nvSpPr>
          <p:spPr>
            <a:xfrm>
              <a:off x="1021976" y="1196561"/>
              <a:ext cx="169970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0" dirty="0">
                  <a:solidFill>
                    <a:schemeClr val="bg1"/>
                  </a:solidFill>
                  <a:latin typeface="Raleway" pitchFamily="2" charset="0"/>
                </a:rPr>
                <a:t>20</a:t>
              </a:r>
              <a:r>
                <a:rPr lang="en-US" altLang="ko-KR" sz="8000" baseline="30000" dirty="0">
                  <a:solidFill>
                    <a:schemeClr val="bg1"/>
                  </a:solidFill>
                  <a:latin typeface="Raleway" pitchFamily="2" charset="0"/>
                </a:rPr>
                <a:t>th</a:t>
              </a:r>
              <a:r>
                <a:rPr lang="en-US" altLang="ko-KR" sz="8000" dirty="0">
                  <a:solidFill>
                    <a:schemeClr val="bg1"/>
                  </a:solidFill>
                  <a:latin typeface="Raleway" pitchFamily="2" charset="0"/>
                </a:rPr>
                <a:t> WCNDT POSTER TEMPLATE</a:t>
              </a:r>
              <a:endParaRPr lang="ko-KR" altLang="en-US" sz="80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EF69E4-C742-1AEA-F1A8-583C3517F21D}"/>
                </a:ext>
              </a:extLst>
            </p:cNvPr>
            <p:cNvSpPr txBox="1"/>
            <p:nvPr/>
          </p:nvSpPr>
          <p:spPr>
            <a:xfrm>
              <a:off x="1021976" y="2488646"/>
              <a:ext cx="19632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latin typeface="Raleway" pitchFamily="2" charset="0"/>
                </a:rPr>
                <a:t>Subtitle for Poster (1189*841mm)</a:t>
              </a:r>
              <a:endParaRPr lang="ko-KR" altLang="en-US" sz="60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465845-12D2-4AF5-F2AC-C6650B81BDBF}"/>
                </a:ext>
              </a:extLst>
            </p:cNvPr>
            <p:cNvSpPr txBox="1"/>
            <p:nvPr/>
          </p:nvSpPr>
          <p:spPr>
            <a:xfrm>
              <a:off x="1021976" y="3917191"/>
              <a:ext cx="19632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  <a:latin typeface="Raleway" pitchFamily="2" charset="0"/>
                </a:rPr>
                <a:t>Author(s) name, affiliation</a:t>
              </a:r>
              <a:endParaRPr lang="ko-KR" altLang="en-US" sz="3600" dirty="0">
                <a:solidFill>
                  <a:schemeClr val="bg1"/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76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396</TotalTime>
  <Words>34</Words>
  <Application>Microsoft Office PowerPoint</Application>
  <PresentationFormat>사용자 지정</PresentationFormat>
  <Paragraphs>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Lucy Chung</dc:creator>
  <cp:lastModifiedBy>신 혜원</cp:lastModifiedBy>
  <cp:revision>8</cp:revision>
  <dcterms:created xsi:type="dcterms:W3CDTF">2024-02-21T01:22:57Z</dcterms:created>
  <dcterms:modified xsi:type="dcterms:W3CDTF">2024-03-12T06:39:13Z</dcterms:modified>
</cp:coreProperties>
</file>